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7" r:id="rId6"/>
    <p:sldId id="261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F52E3-6664-4BD5-8139-2B80EE243A94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907ABDF-EB18-4EF7-8E10-86ED5452D1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F52E3-6664-4BD5-8139-2B80EE243A94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7ABDF-EB18-4EF7-8E10-86ED5452D1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F52E3-6664-4BD5-8139-2B80EE243A94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7ABDF-EB18-4EF7-8E10-86ED5452D1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F52E3-6664-4BD5-8139-2B80EE243A94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7ABDF-EB18-4EF7-8E10-86ED5452D1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F52E3-6664-4BD5-8139-2B80EE243A94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907ABDF-EB18-4EF7-8E10-86ED5452D1A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F52E3-6664-4BD5-8139-2B80EE243A94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7ABDF-EB18-4EF7-8E10-86ED5452D1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F52E3-6664-4BD5-8139-2B80EE243A94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7ABDF-EB18-4EF7-8E10-86ED5452D1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F52E3-6664-4BD5-8139-2B80EE243A94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7ABDF-EB18-4EF7-8E10-86ED5452D1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F52E3-6664-4BD5-8139-2B80EE243A94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7ABDF-EB18-4EF7-8E10-86ED5452D1A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F52E3-6664-4BD5-8139-2B80EE243A94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7ABDF-EB18-4EF7-8E10-86ED5452D1A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F52E3-6664-4BD5-8139-2B80EE243A94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907ABDF-EB18-4EF7-8E10-86ED5452D1A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272F52E3-6664-4BD5-8139-2B80EE243A94}" type="datetimeFigureOut">
              <a:rPr lang="en-US" smtClean="0"/>
              <a:t>4/17/2016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9907ABDF-EB18-4EF7-8E10-86ED5452D1A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isha\Desktop\nayi raahein folder\NY1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-1"/>
            <a:ext cx="5638800" cy="4343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533400" y="3962400"/>
            <a:ext cx="7543800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initiative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bring about a difference in the lives of the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privileged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children.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bring smiles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EVERY CHILD DESERVES A CHANCE</a:t>
            </a:r>
          </a:p>
          <a:p>
            <a:pPr algn="ctr"/>
            <a:endParaRPr lang="en-US" sz="32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2970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Disha\Downloads\hp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678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350724" y="2362200"/>
            <a:ext cx="4442562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Are </a:t>
            </a:r>
          </a:p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we all </a:t>
            </a:r>
          </a:p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TOGETHER?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4090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Image result for indian flag background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5" name="Picture 3" descr="C:\Users\Disha\Downloads\flag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9144000" cy="685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143000" y="838200"/>
            <a:ext cx="69342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</a:t>
            </a:r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mission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not just provide 'basic education' but to provide the underprivileged children with education facilities as good as in the renowned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schools</a:t>
            </a:r>
          </a:p>
          <a:p>
            <a:endParaRPr lang="en-US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committed to finding, developing and supporting India's brightest from amongst the 'underprivileged'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children.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77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Disha\Desktop\nayi raahein folder\NY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29"/>
            <a:ext cx="9144000" cy="6858000"/>
          </a:xfrm>
          <a:prstGeom prst="rect">
            <a:avLst/>
          </a:prstGeom>
          <a:noFill/>
          <a:effectLst>
            <a:glow rad="127000">
              <a:schemeClr val="accent1">
                <a:alpha val="36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711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C:\Users\Disha\Downloads\ny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28" y="1752600"/>
            <a:ext cx="7552128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429000" y="-1726"/>
            <a:ext cx="518158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chemeClr val="accent3"/>
                </a:solidFill>
                <a:effectLst/>
              </a:rPr>
              <a:t>PROJECT</a:t>
            </a:r>
          </a:p>
          <a:p>
            <a:pPr algn="ctr"/>
            <a:r>
              <a:rPr lang="en-US" sz="5400" b="1" dirty="0" smtClean="0">
                <a:ln/>
                <a:solidFill>
                  <a:schemeClr val="accent3"/>
                </a:solidFill>
              </a:rPr>
              <a:t>PRAARAMBH</a:t>
            </a:r>
            <a:endParaRPr lang="en-U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5062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1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67532" y="457200"/>
            <a:ext cx="6208944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/>
                <a:solidFill>
                  <a:schemeClr val="accent3"/>
                </a:solidFill>
                <a:effectLst/>
              </a:rPr>
              <a:t>To make </a:t>
            </a:r>
            <a:r>
              <a:rPr lang="en-US" sz="4000" b="1" cap="none" spc="0" dirty="0" err="1" smtClean="0">
                <a:ln/>
                <a:solidFill>
                  <a:schemeClr val="accent3"/>
                </a:solidFill>
                <a:effectLst/>
              </a:rPr>
              <a:t>Nayi</a:t>
            </a:r>
            <a:r>
              <a:rPr lang="en-US" sz="4000" b="1" cap="none" spc="0" dirty="0" smtClean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en-US" sz="4000" b="1" cap="none" spc="0" dirty="0" err="1" smtClean="0">
                <a:ln/>
                <a:solidFill>
                  <a:schemeClr val="accent3"/>
                </a:solidFill>
                <a:effectLst/>
              </a:rPr>
              <a:t>Raahein</a:t>
            </a:r>
            <a:endParaRPr lang="en-US" sz="4000" b="1" cap="none" spc="0" dirty="0" smtClean="0">
              <a:ln/>
              <a:solidFill>
                <a:schemeClr val="accent3"/>
              </a:solidFill>
              <a:effectLst/>
            </a:endParaRPr>
          </a:p>
          <a:p>
            <a:pPr algn="ctr"/>
            <a:r>
              <a:rPr lang="en-US" sz="4000" b="1" dirty="0" smtClean="0">
                <a:ln/>
                <a:solidFill>
                  <a:schemeClr val="accent3"/>
                </a:solidFill>
              </a:rPr>
              <a:t>A self-sustainable model</a:t>
            </a:r>
            <a:endParaRPr lang="en-US" sz="4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2209800"/>
            <a:ext cx="7772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PROJECT PRAARAMBH, is a donation </a:t>
            </a:r>
            <a:r>
              <a:rPr lang="en-US" dirty="0" err="1" smtClean="0"/>
              <a:t>programme</a:t>
            </a:r>
            <a:r>
              <a:rPr lang="en-US" dirty="0" smtClean="0"/>
              <a:t>, where we will be collecting old </a:t>
            </a:r>
            <a:r>
              <a:rPr lang="en-US" dirty="0" err="1" smtClean="0"/>
              <a:t>newpapers</a:t>
            </a:r>
            <a:r>
              <a:rPr lang="en-US" dirty="0" smtClean="0"/>
              <a:t>, books etc. from students across various schools in the city.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512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4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Disha\Downloads\ny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9477" y="1981200"/>
            <a:ext cx="30480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100381" y="0"/>
            <a:ext cx="69432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WHY PRAARAMBH?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137" y="1066800"/>
            <a:ext cx="773218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Two sections of the society and their needs:</a:t>
            </a:r>
            <a:endParaRPr lang="en-US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0295" y="1981200"/>
            <a:ext cx="2438400" cy="46166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PRIVELEGED</a:t>
            </a:r>
            <a:endParaRPr lang="en-US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17477" y="1981200"/>
            <a:ext cx="3264035" cy="46166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UNDERPRIVELEGED</a:t>
            </a:r>
            <a:endParaRPr lang="en-US" sz="2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0295" y="2895600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Empathy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Sympathy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Life Skills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248400" y="2895600"/>
            <a:ext cx="2362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Food, shelter, clothing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Education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Care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Positive Parenting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Health Check ups</a:t>
            </a:r>
            <a:endParaRPr lang="en-US" dirty="0"/>
          </a:p>
        </p:txBody>
      </p:sp>
      <p:pic>
        <p:nvPicPr>
          <p:cNvPr id="6147" name="Picture 3" descr="C:\Users\Disha\Desktop\nayi raahein folder\material\NY9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5029200"/>
            <a:ext cx="4776775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Disha\Desktop\nayi raahein folder\material\nr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777" y="5029200"/>
            <a:ext cx="4440377" cy="1828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0" y="4649926"/>
            <a:ext cx="8967775" cy="379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This project keeps both these sections in mind and treats them accordingly.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89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23762" y="382012"/>
            <a:ext cx="374333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How can </a:t>
            </a:r>
          </a:p>
          <a:p>
            <a:pPr algn="ctr"/>
            <a:r>
              <a:rPr lang="en-US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this be </a:t>
            </a:r>
          </a:p>
          <a:p>
            <a:pPr algn="ctr"/>
            <a:r>
              <a:rPr lang="en-US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Achieved?</a:t>
            </a:r>
            <a:endParaRPr lang="en-US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19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1000"/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80772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smtClean="0"/>
              <a:t>By associating schools, conducting seminars and volunteer registration </a:t>
            </a:r>
            <a:r>
              <a:rPr lang="en-US" sz="2400" dirty="0" err="1" smtClean="0"/>
              <a:t>programmes</a:t>
            </a:r>
            <a:r>
              <a:rPr lang="en-US" sz="2400" dirty="0" smtClean="0"/>
              <a:t> for collecting ‘RADDI’. A hierarchy of active volunteers will be made in the schools, For </a:t>
            </a:r>
            <a:r>
              <a:rPr lang="en-US" sz="2400" dirty="0" err="1" smtClean="0"/>
              <a:t>eg</a:t>
            </a:r>
            <a:r>
              <a:rPr lang="en-US" sz="2400" dirty="0" smtClean="0"/>
              <a:t>. A Head Boy and a Head Girl of the Project </a:t>
            </a:r>
            <a:r>
              <a:rPr lang="en-US" sz="2400" dirty="0" err="1" smtClean="0"/>
              <a:t>Praarambh</a:t>
            </a:r>
            <a:r>
              <a:rPr lang="en-US" sz="2400" dirty="0" smtClean="0"/>
              <a:t> </a:t>
            </a:r>
            <a:r>
              <a:rPr lang="en-US" sz="2400" dirty="0" err="1" smtClean="0"/>
              <a:t>Club,and</a:t>
            </a:r>
            <a:r>
              <a:rPr lang="en-US" sz="2400" dirty="0" smtClean="0"/>
              <a:t> a Class Monitor for every class in every School.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smtClean="0"/>
              <a:t>Conducting a city meet once a month, of the Head Boys and the Head Girls of all the associated schools in the city. A rolling trophy will be awarded to the school with maximum donation and their class photograph will be published in most of the popular local papers.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smtClean="0"/>
              <a:t>Data will be constantly managed of every student donating newspapers or other material and this will be constantly uploaded on the website.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 smtClean="0"/>
              <a:t>Street Plays will be carried out in the city at different locations to campaign the project.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2853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Disha\Downloads\hp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81400"/>
            <a:ext cx="5596351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Disha\Desktop\nayi raahein folder\material\nr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" y="0"/>
            <a:ext cx="8984673" cy="152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C:\Users\Disha\Desktop\nayi raahein folder\material\nr2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0927" y="3581400"/>
            <a:ext cx="3650673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 descr="C:\Users\Disha\Desktop\nayi raahein folder\material\nr1 (2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0927" y="1528763"/>
            <a:ext cx="3650673" cy="2052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C:\Users\Disha\Desktop\nayi raahein folder\material\nr5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952" y="1528763"/>
            <a:ext cx="3679248" cy="2052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9" name="Picture 7" descr="C:\Users\Disha\Desktop\nayi raahein folder\material\nr6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1835"/>
            <a:ext cx="2619375" cy="2059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76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706</TotalTime>
  <Words>240</Words>
  <Application>Microsoft Office PowerPoint</Application>
  <PresentationFormat>On-screen Show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Essential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Disha</dc:creator>
  <cp:lastModifiedBy>Disha</cp:lastModifiedBy>
  <cp:revision>19</cp:revision>
  <dcterms:created xsi:type="dcterms:W3CDTF">2016-04-11T18:53:32Z</dcterms:created>
  <dcterms:modified xsi:type="dcterms:W3CDTF">2016-04-17T18:41:21Z</dcterms:modified>
</cp:coreProperties>
</file>